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6"/>
  </p:notesMasterIdLst>
  <p:sldIdLst>
    <p:sldId id="321" r:id="rId2"/>
    <p:sldId id="325" r:id="rId3"/>
    <p:sldId id="324" r:id="rId4"/>
    <p:sldId id="323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x Gorsler" id="{610F2EA7-E9C4-4CB2-AD49-991BE1A23E74}">
          <p14:sldIdLst>
            <p14:sldId id="321"/>
            <p14:sldId id="325"/>
          </p14:sldIdLst>
        </p14:section>
        <p14:section name="David Jansohn" id="{663A6190-2003-47C0-92C1-A9887ADA32FB}">
          <p14:sldIdLst>
            <p14:sldId id="324"/>
            <p14:sldId id="323"/>
          </p14:sldIdLst>
        </p14:section>
      </p14:sectionLst>
    </p:ex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pos="302" userDrawn="1">
          <p15:clr>
            <a:srgbClr val="A4A3A4"/>
          </p15:clr>
        </p15:guide>
        <p15:guide id="4" orient="horz" pos="323" userDrawn="1">
          <p15:clr>
            <a:srgbClr val="A4A3A4"/>
          </p15:clr>
        </p15:guide>
        <p15:guide id="6" pos="393" userDrawn="1">
          <p15:clr>
            <a:srgbClr val="A4A3A4"/>
          </p15:clr>
        </p15:guide>
        <p15:guide id="7" orient="horz" pos="96" userDrawn="1">
          <p15:clr>
            <a:srgbClr val="A4A3A4"/>
          </p15:clr>
        </p15:guide>
        <p15:guide id="13" orient="horz" pos="4224" userDrawn="1">
          <p15:clr>
            <a:srgbClr val="A4A3A4"/>
          </p15:clr>
        </p15:guide>
        <p15:guide id="14" pos="7423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B2A877-E82F-D3D5-57A5-0DC793660768}" name="Jenna Gockel" initials="JG" userId="S::jenna.gockel@iits-consulting.de::d94d5296-036b-4f4b-8813-ecca081bc4b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315"/>
    <a:srgbClr val="C5B358"/>
    <a:srgbClr val="D4AF37"/>
    <a:srgbClr val="9D7F1F"/>
    <a:srgbClr val="262626"/>
    <a:srgbClr val="FFFFFF"/>
    <a:srgbClr val="C6A664"/>
    <a:srgbClr val="F4F4F7"/>
    <a:srgbClr val="F4F4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163FC9-AEA5-49F4-B2FF-51B6CC65A518}" v="15" dt="2025-11-19T11:09:10.9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28"/>
    <p:restoredTop sz="94677"/>
  </p:normalViewPr>
  <p:slideViewPr>
    <p:cSldViewPr snapToGrid="0">
      <p:cViewPr varScale="1">
        <p:scale>
          <a:sx n="70" d="100"/>
          <a:sy n="70" d="100"/>
        </p:scale>
        <p:origin x="200" y="52"/>
      </p:cViewPr>
      <p:guideLst>
        <p:guide pos="3840"/>
        <p:guide pos="302"/>
        <p:guide orient="horz" pos="323"/>
        <p:guide pos="393"/>
        <p:guide orient="horz" pos="96"/>
        <p:guide orient="horz" pos="4224"/>
        <p:guide pos="7423"/>
      </p:guideLst>
    </p:cSldViewPr>
  </p:slideViewPr>
  <p:notesTextViewPr>
    <p:cViewPr>
      <p:scale>
        <a:sx n="55" d="100"/>
        <a:sy n="5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a Gockel" userId="d94d5296-036b-4f4b-8813-ecca081bc4b3" providerId="ADAL" clId="{D80086AD-2C3E-46D3-A61E-58F7CB237EBE}"/>
    <pc:docChg chg="undo redo custSel addSld delSld modSld sldOrd addSection modSection">
      <pc:chgData name="Jenna Gockel" userId="d94d5296-036b-4f4b-8813-ecca081bc4b3" providerId="ADAL" clId="{D80086AD-2C3E-46D3-A61E-58F7CB237EBE}" dt="2025-11-19T11:09:20.616" v="2520" actId="47"/>
      <pc:docMkLst>
        <pc:docMk/>
      </pc:docMkLst>
      <pc:sldChg chg="addSp delSp modSp del mod ord">
        <pc:chgData name="Jenna Gockel" userId="d94d5296-036b-4f4b-8813-ecca081bc4b3" providerId="ADAL" clId="{D80086AD-2C3E-46D3-A61E-58F7CB237EBE}" dt="2025-11-19T11:08:15.726" v="2493" actId="47"/>
        <pc:sldMkLst>
          <pc:docMk/>
          <pc:sldMk cId="1302819436" sldId="312"/>
        </pc:sldMkLst>
        <pc:spChg chg="add mod">
          <ac:chgData name="Jenna Gockel" userId="d94d5296-036b-4f4b-8813-ecca081bc4b3" providerId="ADAL" clId="{D80086AD-2C3E-46D3-A61E-58F7CB237EBE}" dt="2025-11-17T15:03:46.109" v="2407" actId="255"/>
          <ac:spMkLst>
            <pc:docMk/>
            <pc:sldMk cId="1302819436" sldId="312"/>
            <ac:spMk id="2" creationId="{9CDAA0EB-3191-DA01-F10B-046C71EE20C9}"/>
          </ac:spMkLst>
        </pc:spChg>
        <pc:spChg chg="add mod">
          <ac:chgData name="Jenna Gockel" userId="d94d5296-036b-4f4b-8813-ecca081bc4b3" providerId="ADAL" clId="{D80086AD-2C3E-46D3-A61E-58F7CB237EBE}" dt="2025-11-17T14:58:04.294" v="2348" actId="1076"/>
          <ac:spMkLst>
            <pc:docMk/>
            <pc:sldMk cId="1302819436" sldId="312"/>
            <ac:spMk id="3" creationId="{294D14F3-7CF9-CF10-AD9D-EDDB6B58E121}"/>
          </ac:spMkLst>
        </pc:spChg>
        <pc:spChg chg="mod ord topLvl">
          <ac:chgData name="Jenna Gockel" userId="d94d5296-036b-4f4b-8813-ecca081bc4b3" providerId="ADAL" clId="{D80086AD-2C3E-46D3-A61E-58F7CB237EBE}" dt="2025-11-17T14:16:25.419" v="2156" actId="207"/>
          <ac:spMkLst>
            <pc:docMk/>
            <pc:sldMk cId="1302819436" sldId="312"/>
            <ac:spMk id="6" creationId="{CA83F675-DD13-E532-8A20-6E04AC02A288}"/>
          </ac:spMkLst>
        </pc:spChg>
        <pc:spChg chg="add mod">
          <ac:chgData name="Jenna Gockel" userId="d94d5296-036b-4f4b-8813-ecca081bc4b3" providerId="ADAL" clId="{D80086AD-2C3E-46D3-A61E-58F7CB237EBE}" dt="2025-11-17T14:58:33.524" v="2349" actId="20577"/>
          <ac:spMkLst>
            <pc:docMk/>
            <pc:sldMk cId="1302819436" sldId="312"/>
            <ac:spMk id="10" creationId="{C94731BA-1424-24CE-4D65-47A2CBD4D7A9}"/>
          </ac:spMkLst>
        </pc:spChg>
        <pc:picChg chg="mod topLvl">
          <ac:chgData name="Jenna Gockel" userId="d94d5296-036b-4f4b-8813-ecca081bc4b3" providerId="ADAL" clId="{D80086AD-2C3E-46D3-A61E-58F7CB237EBE}" dt="2025-11-17T14:58:04.294" v="2348" actId="1076"/>
          <ac:picMkLst>
            <pc:docMk/>
            <pc:sldMk cId="1302819436" sldId="312"/>
            <ac:picMk id="8" creationId="{45803CFF-EA9E-7096-05BE-B00DD9EBC0E0}"/>
          </ac:picMkLst>
        </pc:picChg>
      </pc:sldChg>
      <pc:sldChg chg="delSp modSp add mod">
        <pc:chgData name="Jenna Gockel" userId="d94d5296-036b-4f4b-8813-ecca081bc4b3" providerId="ADAL" clId="{D80086AD-2C3E-46D3-A61E-58F7CB237EBE}" dt="2025-11-19T11:07:43.229" v="2469" actId="255"/>
        <pc:sldMkLst>
          <pc:docMk/>
          <pc:sldMk cId="2749093526" sldId="321"/>
        </pc:sldMkLst>
        <pc:spChg chg="mod">
          <ac:chgData name="Jenna Gockel" userId="d94d5296-036b-4f4b-8813-ecca081bc4b3" providerId="ADAL" clId="{D80086AD-2C3E-46D3-A61E-58F7CB237EBE}" dt="2025-11-17T15:03:40.174" v="2406" actId="255"/>
          <ac:spMkLst>
            <pc:docMk/>
            <pc:sldMk cId="2749093526" sldId="321"/>
            <ac:spMk id="2" creationId="{F0F42E66-8E05-73BB-4B52-C910E7EF935B}"/>
          </ac:spMkLst>
        </pc:spChg>
        <pc:spChg chg="mod">
          <ac:chgData name="Jenna Gockel" userId="d94d5296-036b-4f4b-8813-ecca081bc4b3" providerId="ADAL" clId="{D80086AD-2C3E-46D3-A61E-58F7CB237EBE}" dt="2025-11-19T11:07:43.229" v="2469" actId="255"/>
          <ac:spMkLst>
            <pc:docMk/>
            <pc:sldMk cId="2749093526" sldId="321"/>
            <ac:spMk id="3" creationId="{F811211B-B5A0-B1E2-5B2D-980EA0FEB3F6}"/>
          </ac:spMkLst>
        </pc:spChg>
        <pc:spChg chg="del">
          <ac:chgData name="Jenna Gockel" userId="d94d5296-036b-4f4b-8813-ecca081bc4b3" providerId="ADAL" clId="{D80086AD-2C3E-46D3-A61E-58F7CB237EBE}" dt="2025-11-19T11:06:55.531" v="2414" actId="478"/>
          <ac:spMkLst>
            <pc:docMk/>
            <pc:sldMk cId="2749093526" sldId="321"/>
            <ac:spMk id="10" creationId="{4B49B220-F8CD-9C02-C4B7-1BD77B0B0564}"/>
          </ac:spMkLst>
        </pc:spChg>
      </pc:sldChg>
      <pc:sldChg chg="addSp delSp modSp add del mod">
        <pc:chgData name="Jenna Gockel" userId="d94d5296-036b-4f4b-8813-ecca081bc4b3" providerId="ADAL" clId="{D80086AD-2C3E-46D3-A61E-58F7CB237EBE}" dt="2025-11-19T11:09:20.616" v="2520" actId="47"/>
        <pc:sldMkLst>
          <pc:docMk/>
          <pc:sldMk cId="343792838" sldId="322"/>
        </pc:sldMkLst>
        <pc:spChg chg="mod">
          <ac:chgData name="Jenna Gockel" userId="d94d5296-036b-4f4b-8813-ecca081bc4b3" providerId="ADAL" clId="{D80086AD-2C3E-46D3-A61E-58F7CB237EBE}" dt="2025-11-17T15:03:32.670" v="2405" actId="255"/>
          <ac:spMkLst>
            <pc:docMk/>
            <pc:sldMk cId="343792838" sldId="322"/>
            <ac:spMk id="2" creationId="{29F0FA20-2B6F-8348-B70E-C9BF89AD2841}"/>
          </ac:spMkLst>
        </pc:spChg>
        <pc:spChg chg="add mod">
          <ac:chgData name="Jenna Gockel" userId="d94d5296-036b-4f4b-8813-ecca081bc4b3" providerId="ADAL" clId="{D80086AD-2C3E-46D3-A61E-58F7CB237EBE}" dt="2025-11-17T15:02:45.859" v="2403"/>
          <ac:spMkLst>
            <pc:docMk/>
            <pc:sldMk cId="343792838" sldId="322"/>
            <ac:spMk id="4" creationId="{4DB6047B-724A-F1CB-DE20-C913525311E3}"/>
          </ac:spMkLst>
        </pc:spChg>
        <pc:spChg chg="add mod">
          <ac:chgData name="Jenna Gockel" userId="d94d5296-036b-4f4b-8813-ecca081bc4b3" providerId="ADAL" clId="{D80086AD-2C3E-46D3-A61E-58F7CB237EBE}" dt="2025-11-17T15:02:45.859" v="2403"/>
          <ac:spMkLst>
            <pc:docMk/>
            <pc:sldMk cId="343792838" sldId="322"/>
            <ac:spMk id="7" creationId="{B78E2167-B6B7-D933-28FE-92F27E8EA521}"/>
          </ac:spMkLst>
        </pc:spChg>
        <pc:spChg chg="add mod">
          <ac:chgData name="Jenna Gockel" userId="d94d5296-036b-4f4b-8813-ecca081bc4b3" providerId="ADAL" clId="{D80086AD-2C3E-46D3-A61E-58F7CB237EBE}" dt="2025-11-17T15:02:45.859" v="2403"/>
          <ac:spMkLst>
            <pc:docMk/>
            <pc:sldMk cId="343792838" sldId="322"/>
            <ac:spMk id="9" creationId="{77A3DF2D-7AB4-3C3A-8043-27546C142623}"/>
          </ac:spMkLst>
        </pc:spChg>
        <pc:picChg chg="add mod">
          <ac:chgData name="Jenna Gockel" userId="d94d5296-036b-4f4b-8813-ecca081bc4b3" providerId="ADAL" clId="{D80086AD-2C3E-46D3-A61E-58F7CB237EBE}" dt="2025-11-17T15:02:45.859" v="2403"/>
          <ac:picMkLst>
            <pc:docMk/>
            <pc:sldMk cId="343792838" sldId="322"/>
            <ac:picMk id="5" creationId="{DF1E2D27-8D2F-393A-5969-A95D6ED95F7E}"/>
          </ac:picMkLst>
        </pc:picChg>
      </pc:sldChg>
      <pc:sldChg chg="addSp delSp modSp add mod ord">
        <pc:chgData name="Jenna Gockel" userId="d94d5296-036b-4f4b-8813-ecca081bc4b3" providerId="ADAL" clId="{D80086AD-2C3E-46D3-A61E-58F7CB237EBE}" dt="2025-11-19T11:09:00.867" v="2506" actId="1076"/>
        <pc:sldMkLst>
          <pc:docMk/>
          <pc:sldMk cId="2419574438" sldId="323"/>
        </pc:sldMkLst>
        <pc:spChg chg="mod">
          <ac:chgData name="Jenna Gockel" userId="d94d5296-036b-4f4b-8813-ecca081bc4b3" providerId="ADAL" clId="{D80086AD-2C3E-46D3-A61E-58F7CB237EBE}" dt="2025-11-17T15:03:17.873" v="2404" actId="255"/>
          <ac:spMkLst>
            <pc:docMk/>
            <pc:sldMk cId="2419574438" sldId="323"/>
            <ac:spMk id="2" creationId="{8ACC7A14-50C9-A6C9-8F58-7B070C3F8A1F}"/>
          </ac:spMkLst>
        </pc:spChg>
        <pc:spChg chg="del mod">
          <ac:chgData name="Jenna Gockel" userId="d94d5296-036b-4f4b-8813-ecca081bc4b3" providerId="ADAL" clId="{D80086AD-2C3E-46D3-A61E-58F7CB237EBE}" dt="2025-11-19T11:08:33.106" v="2499" actId="478"/>
          <ac:spMkLst>
            <pc:docMk/>
            <pc:sldMk cId="2419574438" sldId="323"/>
            <ac:spMk id="3" creationId="{D03A4814-F6F3-04CA-3665-60317FAADE45}"/>
          </ac:spMkLst>
        </pc:spChg>
        <pc:spChg chg="add mod">
          <ac:chgData name="Jenna Gockel" userId="d94d5296-036b-4f4b-8813-ecca081bc4b3" providerId="ADAL" clId="{D80086AD-2C3E-46D3-A61E-58F7CB237EBE}" dt="2025-11-19T11:09:00.867" v="2506" actId="1076"/>
          <ac:spMkLst>
            <pc:docMk/>
            <pc:sldMk cId="2419574438" sldId="323"/>
            <ac:spMk id="4" creationId="{B493039F-7700-2912-8349-46F9AA3BF56E}"/>
          </ac:spMkLst>
        </pc:spChg>
        <pc:spChg chg="add del mod">
          <ac:chgData name="Jenna Gockel" userId="d94d5296-036b-4f4b-8813-ecca081bc4b3" providerId="ADAL" clId="{D80086AD-2C3E-46D3-A61E-58F7CB237EBE}" dt="2025-11-19T11:08:23.750" v="2497" actId="1076"/>
          <ac:spMkLst>
            <pc:docMk/>
            <pc:sldMk cId="2419574438" sldId="323"/>
            <ac:spMk id="6" creationId="{40854D30-C659-B22A-C304-36FF6935BD29}"/>
          </ac:spMkLst>
        </pc:spChg>
        <pc:spChg chg="del mod">
          <ac:chgData name="Jenna Gockel" userId="d94d5296-036b-4f4b-8813-ecca081bc4b3" providerId="ADAL" clId="{D80086AD-2C3E-46D3-A61E-58F7CB237EBE}" dt="2025-11-19T11:08:27.568" v="2498" actId="478"/>
          <ac:spMkLst>
            <pc:docMk/>
            <pc:sldMk cId="2419574438" sldId="323"/>
            <ac:spMk id="10" creationId="{C1A3102B-01DF-91BE-6C34-2B5AE1046E10}"/>
          </ac:spMkLst>
        </pc:spChg>
      </pc:sldChg>
      <pc:sldChg chg="modSp add mod ord">
        <pc:chgData name="Jenna Gockel" userId="d94d5296-036b-4f4b-8813-ecca081bc4b3" providerId="ADAL" clId="{D80086AD-2C3E-46D3-A61E-58F7CB237EBE}" dt="2025-11-19T11:08:12.006" v="2492" actId="20577"/>
        <pc:sldMkLst>
          <pc:docMk/>
          <pc:sldMk cId="4009779427" sldId="324"/>
        </pc:sldMkLst>
        <pc:spChg chg="mod">
          <ac:chgData name="Jenna Gockel" userId="d94d5296-036b-4f4b-8813-ecca081bc4b3" providerId="ADAL" clId="{D80086AD-2C3E-46D3-A61E-58F7CB237EBE}" dt="2025-11-19T11:08:12.006" v="2492" actId="20577"/>
          <ac:spMkLst>
            <pc:docMk/>
            <pc:sldMk cId="4009779427" sldId="324"/>
            <ac:spMk id="2" creationId="{9B104A0E-B760-B620-1BCE-65C3D088B976}"/>
          </ac:spMkLst>
        </pc:spChg>
      </pc:sldChg>
      <pc:sldChg chg="modSp add mod ord">
        <pc:chgData name="Jenna Gockel" userId="d94d5296-036b-4f4b-8813-ecca081bc4b3" providerId="ADAL" clId="{D80086AD-2C3E-46D3-A61E-58F7CB237EBE}" dt="2025-11-19T11:09:16.323" v="2519" actId="20577"/>
        <pc:sldMkLst>
          <pc:docMk/>
          <pc:sldMk cId="3530182252" sldId="325"/>
        </pc:sldMkLst>
        <pc:spChg chg="mod">
          <ac:chgData name="Jenna Gockel" userId="d94d5296-036b-4f4b-8813-ecca081bc4b3" providerId="ADAL" clId="{D80086AD-2C3E-46D3-A61E-58F7CB237EBE}" dt="2025-11-19T11:09:16.323" v="2519" actId="20577"/>
          <ac:spMkLst>
            <pc:docMk/>
            <pc:sldMk cId="3530182252" sldId="325"/>
            <ac:spMk id="2" creationId="{9ACAE722-5E45-C000-FF3B-05B338ECC00B}"/>
          </ac:spMkLst>
        </pc:spChg>
        <pc:spChg chg="mod">
          <ac:chgData name="Jenna Gockel" userId="d94d5296-036b-4f4b-8813-ecca081bc4b3" providerId="ADAL" clId="{D80086AD-2C3E-46D3-A61E-58F7CB237EBE}" dt="2025-11-19T11:08:55.608" v="2505" actId="1076"/>
          <ac:spMkLst>
            <pc:docMk/>
            <pc:sldMk cId="3530182252" sldId="325"/>
            <ac:spMk id="4" creationId="{4D9E0055-0D44-801E-E367-39E54728D7F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5841F-5F46-5942-ABB3-150F31D369F4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315D6E-884B-2D43-BE68-A0B4DDA54A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7465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272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0256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951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7957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8261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2A5F9892-3DFF-B9A6-6332-D7CE7F3F162D}"/>
              </a:ext>
            </a:extLst>
          </p:cNvPr>
          <p:cNvSpPr/>
          <p:nvPr userDrawn="1"/>
        </p:nvSpPr>
        <p:spPr>
          <a:xfrm>
            <a:off x="162560" y="152400"/>
            <a:ext cx="11856720" cy="6553200"/>
          </a:xfrm>
          <a:prstGeom prst="rec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0719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2A5F9892-3DFF-B9A6-6332-D7CE7F3F162D}"/>
              </a:ext>
            </a:extLst>
          </p:cNvPr>
          <p:cNvSpPr/>
          <p:nvPr userDrawn="1"/>
        </p:nvSpPr>
        <p:spPr>
          <a:xfrm>
            <a:off x="162560" y="152400"/>
            <a:ext cx="1185672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1193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7675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4655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2632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0723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367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9931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37DFDA-77C8-E545-92F7-065E9274C851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B1B362-8A26-E44D-9A6F-0432FC643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2898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85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D3789-0DA1-21F1-454B-C40DFCBD7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937D7BB3-6816-0D88-01E9-EF9D3852D3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03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" algn="ctr"/>
            <a:endParaRPr lang="de-DE" b="1" spc="5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759E886-FB61-70EF-488C-B95A2FDFF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18058" y="2196554"/>
            <a:ext cx="2915399" cy="102480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F0F42E66-8E05-73BB-4B52-C910E7EF935B}"/>
              </a:ext>
            </a:extLst>
          </p:cNvPr>
          <p:cNvSpPr txBox="1"/>
          <p:nvPr/>
        </p:nvSpPr>
        <p:spPr>
          <a:xfrm>
            <a:off x="9086886" y="5599710"/>
            <a:ext cx="2769061" cy="83542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9525">
              <a:lnSpc>
                <a:spcPts val="2000"/>
              </a:lnSpc>
            </a:pPr>
            <a:r>
              <a:rPr lang="fr-FR" sz="1400" b="1" spc="50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Max </a:t>
            </a:r>
            <a:r>
              <a:rPr lang="fr-FR" sz="1400" b="1" spc="50" dirty="0" err="1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Gorsler</a:t>
            </a:r>
            <a:endParaRPr lang="fr-FR" sz="1400" b="1" spc="50" dirty="0">
              <a:solidFill>
                <a:schemeClr val="bg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9525">
              <a:lnSpc>
                <a:spcPts val="2000"/>
              </a:lnSpc>
            </a:pPr>
            <a:r>
              <a:rPr lang="fr-FR" sz="1400" spc="5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max.gorsler@mxd-advisory.com</a:t>
            </a:r>
          </a:p>
          <a:p>
            <a:pPr marL="9525">
              <a:lnSpc>
                <a:spcPts val="2000"/>
              </a:lnSpc>
            </a:pPr>
            <a:r>
              <a:rPr lang="fr-FR" sz="1400" spc="5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+49 1517 18469801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811211B-B5A0-B1E2-5B2D-980EA0FEB3F6}"/>
              </a:ext>
            </a:extLst>
          </p:cNvPr>
          <p:cNvSpPr txBox="1"/>
          <p:nvPr/>
        </p:nvSpPr>
        <p:spPr>
          <a:xfrm>
            <a:off x="2547330" y="3729194"/>
            <a:ext cx="51884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>
              <a:lnSpc>
                <a:spcPts val="2400"/>
              </a:lnSpc>
            </a:pPr>
            <a:r>
              <a:rPr lang="de-DE" spc="5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Positionstitel: 		Finance </a:t>
            </a:r>
            <a:r>
              <a:rPr lang="de-DE" spc="5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xyz</a:t>
            </a:r>
            <a:endParaRPr lang="de-DE" spc="5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525">
              <a:lnSpc>
                <a:spcPts val="2400"/>
              </a:lnSpc>
            </a:pPr>
            <a:r>
              <a:rPr lang="de-DE" spc="5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Qualifikationsprofil: 	01234567</a:t>
            </a:r>
          </a:p>
        </p:txBody>
      </p:sp>
    </p:spTree>
    <p:extLst>
      <p:ext uri="{BB962C8B-B14F-4D97-AF65-F5344CB8AC3E}">
        <p14:creationId xmlns:p14="http://schemas.microsoft.com/office/powerpoint/2010/main" val="2749093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AE52F-F1BC-7382-1D33-01EAAB795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69C910F7-2506-3E4D-5C43-55D328055E8C}"/>
              </a:ext>
            </a:extLst>
          </p:cNvPr>
          <p:cNvSpPr>
            <a:spLocks/>
          </p:cNvSpPr>
          <p:nvPr/>
        </p:nvSpPr>
        <p:spPr>
          <a:xfrm>
            <a:off x="2359151" y="1960268"/>
            <a:ext cx="3455577" cy="1497377"/>
          </a:xfrm>
          <a:prstGeom prst="rect">
            <a:avLst/>
          </a:prstGeom>
          <a:solidFill>
            <a:srgbClr val="0203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" algn="ctr"/>
            <a:endParaRPr lang="de-DE" b="1" spc="5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78EA742-5870-436D-3480-1DDB3FD00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18058" y="2196554"/>
            <a:ext cx="2915399" cy="102480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9ACAE722-5E45-C000-FF3B-05B338ECC00B}"/>
              </a:ext>
            </a:extLst>
          </p:cNvPr>
          <p:cNvSpPr txBox="1"/>
          <p:nvPr/>
        </p:nvSpPr>
        <p:spPr>
          <a:xfrm>
            <a:off x="8887968" y="5598268"/>
            <a:ext cx="2967979" cy="83830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9525">
              <a:lnSpc>
                <a:spcPts val="2000"/>
              </a:lnSpc>
            </a:pPr>
            <a:r>
              <a:rPr lang="de-DE" sz="1400" b="1" spc="50" dirty="0"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Max Gorsler</a:t>
            </a:r>
          </a:p>
          <a:p>
            <a:pPr marL="9525">
              <a:lnSpc>
                <a:spcPts val="2000"/>
              </a:lnSpc>
            </a:pPr>
            <a:r>
              <a:rPr lang="de-DE" sz="1400" spc="5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max.gorsler@mxd-advisory.com</a:t>
            </a:r>
          </a:p>
          <a:p>
            <a:pPr marL="9525">
              <a:lnSpc>
                <a:spcPts val="2000"/>
              </a:lnSpc>
            </a:pPr>
            <a:r>
              <a:rPr lang="de-DE" sz="1400" spc="5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+49 1517 18469801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D9E0055-0D44-801E-E367-39E54728D7F3}"/>
              </a:ext>
            </a:extLst>
          </p:cNvPr>
          <p:cNvSpPr txBox="1"/>
          <p:nvPr/>
        </p:nvSpPr>
        <p:spPr>
          <a:xfrm>
            <a:off x="2359151" y="3693931"/>
            <a:ext cx="51884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>
              <a:lnSpc>
                <a:spcPts val="2400"/>
              </a:lnSpc>
            </a:pPr>
            <a:r>
              <a:rPr lang="de-DE" spc="50" dirty="0">
                <a:solidFill>
                  <a:srgbClr val="020315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Positionstitel: 		Finance </a:t>
            </a:r>
            <a:r>
              <a:rPr lang="de-DE" spc="50" dirty="0" err="1">
                <a:solidFill>
                  <a:srgbClr val="020315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xyz</a:t>
            </a:r>
            <a:endParaRPr lang="de-DE" spc="50" dirty="0">
              <a:solidFill>
                <a:srgbClr val="020315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525">
              <a:lnSpc>
                <a:spcPts val="2400"/>
              </a:lnSpc>
            </a:pPr>
            <a:r>
              <a:rPr lang="de-DE" spc="50" dirty="0">
                <a:solidFill>
                  <a:srgbClr val="020315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Qualifikationsprofil: 	01234567</a:t>
            </a:r>
          </a:p>
        </p:txBody>
      </p:sp>
    </p:spTree>
    <p:extLst>
      <p:ext uri="{BB962C8B-B14F-4D97-AF65-F5344CB8AC3E}">
        <p14:creationId xmlns:p14="http://schemas.microsoft.com/office/powerpoint/2010/main" val="3530182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BE40B-91E1-25BA-C46E-4C74F1678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B96D4737-CE2A-0EC0-88F0-59B5A98D2F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03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" algn="ctr"/>
            <a:endParaRPr lang="de-DE" b="1" spc="5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0853E1C-A6BF-420A-E413-EC6185AE8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18058" y="2196554"/>
            <a:ext cx="2915399" cy="102480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9B104A0E-B760-B620-1BCE-65C3D088B976}"/>
              </a:ext>
            </a:extLst>
          </p:cNvPr>
          <p:cNvSpPr txBox="1"/>
          <p:nvPr/>
        </p:nvSpPr>
        <p:spPr>
          <a:xfrm>
            <a:off x="8851392" y="5598268"/>
            <a:ext cx="3004555" cy="83830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9525">
              <a:lnSpc>
                <a:spcPts val="2000"/>
              </a:lnSpc>
            </a:pPr>
            <a:r>
              <a:rPr lang="fr-FR" sz="1400" b="1" spc="50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David </a:t>
            </a:r>
            <a:r>
              <a:rPr lang="fr-FR" sz="1400" b="1" spc="50" dirty="0" err="1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Jansohn</a:t>
            </a:r>
            <a:endParaRPr lang="fr-FR" sz="1400" b="1" spc="50" dirty="0">
              <a:solidFill>
                <a:schemeClr val="bg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marL="9525">
              <a:lnSpc>
                <a:spcPts val="2000"/>
              </a:lnSpc>
            </a:pPr>
            <a:r>
              <a:rPr lang="fr-FR" sz="1400" spc="5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david.jansohn@mxd-advisory.com</a:t>
            </a:r>
          </a:p>
          <a:p>
            <a:pPr marL="9525">
              <a:lnSpc>
                <a:spcPts val="2000"/>
              </a:lnSpc>
            </a:pPr>
            <a:r>
              <a:rPr lang="fr-FR" sz="1400" spc="50" dirty="0">
                <a:solidFill>
                  <a:schemeClr val="bg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+49 1517 2138493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85C427D-E6CE-1980-9C2C-03C14DFF27F6}"/>
              </a:ext>
            </a:extLst>
          </p:cNvPr>
          <p:cNvSpPr txBox="1"/>
          <p:nvPr/>
        </p:nvSpPr>
        <p:spPr>
          <a:xfrm>
            <a:off x="2547330" y="3729194"/>
            <a:ext cx="51884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>
              <a:lnSpc>
                <a:spcPts val="2400"/>
              </a:lnSpc>
            </a:pPr>
            <a:r>
              <a:rPr lang="de-DE" spc="5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Positionstitel: 		Finance </a:t>
            </a:r>
            <a:r>
              <a:rPr lang="de-DE" spc="5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xyz</a:t>
            </a:r>
            <a:endParaRPr lang="de-DE" spc="5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525">
              <a:lnSpc>
                <a:spcPts val="2400"/>
              </a:lnSpc>
            </a:pPr>
            <a:r>
              <a:rPr lang="de-DE" spc="5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Qualifikationsprofil: 	01234567</a:t>
            </a:r>
          </a:p>
        </p:txBody>
      </p:sp>
    </p:spTree>
    <p:extLst>
      <p:ext uri="{BB962C8B-B14F-4D97-AF65-F5344CB8AC3E}">
        <p14:creationId xmlns:p14="http://schemas.microsoft.com/office/powerpoint/2010/main" val="4009779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D717F-CC34-2ED5-344F-353988116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40854D30-C659-B22A-C304-36FF6935BD29}"/>
              </a:ext>
            </a:extLst>
          </p:cNvPr>
          <p:cNvSpPr>
            <a:spLocks/>
          </p:cNvSpPr>
          <p:nvPr/>
        </p:nvSpPr>
        <p:spPr>
          <a:xfrm>
            <a:off x="2359151" y="1960268"/>
            <a:ext cx="3455577" cy="1497377"/>
          </a:xfrm>
          <a:prstGeom prst="rect">
            <a:avLst/>
          </a:prstGeom>
          <a:solidFill>
            <a:srgbClr val="0203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" algn="ctr"/>
            <a:endParaRPr lang="de-DE" b="1" spc="5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EE565DE-78D6-1281-925A-F218AD092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18058" y="2196554"/>
            <a:ext cx="2915399" cy="102480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ACC7A14-50C9-A6C9-8F58-7B070C3F8A1F}"/>
              </a:ext>
            </a:extLst>
          </p:cNvPr>
          <p:cNvSpPr txBox="1"/>
          <p:nvPr/>
        </p:nvSpPr>
        <p:spPr>
          <a:xfrm>
            <a:off x="8887968" y="5598268"/>
            <a:ext cx="2967979" cy="83830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9525">
              <a:lnSpc>
                <a:spcPts val="2000"/>
              </a:lnSpc>
            </a:pPr>
            <a:r>
              <a:rPr lang="de-DE" sz="1400" b="1" spc="50" dirty="0"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David Jansohn</a:t>
            </a:r>
          </a:p>
          <a:p>
            <a:pPr marL="9525">
              <a:lnSpc>
                <a:spcPts val="2000"/>
              </a:lnSpc>
            </a:pPr>
            <a:r>
              <a:rPr lang="de-DE" sz="1400" spc="5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david.jansohn@mxd-advisory.com</a:t>
            </a:r>
          </a:p>
          <a:p>
            <a:pPr marL="9525">
              <a:lnSpc>
                <a:spcPts val="2000"/>
              </a:lnSpc>
            </a:pPr>
            <a:r>
              <a:rPr lang="nb-NO" sz="1400" spc="50" dirty="0"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+49 1517 2138493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493039F-7700-2912-8349-46F9AA3BF56E}"/>
              </a:ext>
            </a:extLst>
          </p:cNvPr>
          <p:cNvSpPr txBox="1"/>
          <p:nvPr/>
        </p:nvSpPr>
        <p:spPr>
          <a:xfrm>
            <a:off x="2359151" y="3693931"/>
            <a:ext cx="51884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>
              <a:lnSpc>
                <a:spcPts val="2400"/>
              </a:lnSpc>
            </a:pPr>
            <a:r>
              <a:rPr lang="de-DE" spc="50" dirty="0">
                <a:solidFill>
                  <a:srgbClr val="020315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Positionstitel: 		Finance </a:t>
            </a:r>
            <a:r>
              <a:rPr lang="de-DE" spc="50" dirty="0" err="1">
                <a:solidFill>
                  <a:srgbClr val="020315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xyz</a:t>
            </a:r>
            <a:endParaRPr lang="de-DE" spc="50" dirty="0">
              <a:solidFill>
                <a:srgbClr val="020315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525">
              <a:lnSpc>
                <a:spcPts val="2400"/>
              </a:lnSpc>
            </a:pPr>
            <a:r>
              <a:rPr lang="de-DE" spc="50" dirty="0">
                <a:solidFill>
                  <a:srgbClr val="020315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Qualifikationsprofil: 	01234567</a:t>
            </a:r>
          </a:p>
        </p:txBody>
      </p:sp>
    </p:spTree>
    <p:extLst>
      <p:ext uri="{BB962C8B-B14F-4D97-AF65-F5344CB8AC3E}">
        <p14:creationId xmlns:p14="http://schemas.microsoft.com/office/powerpoint/2010/main" val="2419574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ENNA 1">
      <a:dk1>
        <a:srgbClr val="262626"/>
      </a:dk1>
      <a:lt1>
        <a:srgbClr val="FFFFFF"/>
      </a:lt1>
      <a:dk2>
        <a:srgbClr val="383E41"/>
      </a:dk2>
      <a:lt2>
        <a:srgbClr val="383E41"/>
      </a:lt2>
      <a:accent1>
        <a:srgbClr val="C6A664"/>
      </a:accent1>
      <a:accent2>
        <a:srgbClr val="DADADE"/>
      </a:accent2>
      <a:accent3>
        <a:srgbClr val="FEFEFE"/>
      </a:accent3>
      <a:accent4>
        <a:srgbClr val="FEFEFE"/>
      </a:accent4>
      <a:accent5>
        <a:srgbClr val="FEFEFE"/>
      </a:accent5>
      <a:accent6>
        <a:srgbClr val="FEFEFE"/>
      </a:accent6>
      <a:hlink>
        <a:srgbClr val="FEFEFE"/>
      </a:hlink>
      <a:folHlink>
        <a:srgbClr val="FEFEF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92</Words>
  <Application>Microsoft Office PowerPoint</Application>
  <PresentationFormat>Breitbild</PresentationFormat>
  <Paragraphs>20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1" baseType="lpstr">
      <vt:lpstr>Aptos</vt:lpstr>
      <vt:lpstr>Aptos Display</vt:lpstr>
      <vt:lpstr>Arial</vt:lpstr>
      <vt:lpstr>Segoe UI</vt:lpstr>
      <vt:lpstr>Segoe UI Black</vt:lpstr>
      <vt:lpstr>Segoe UI Light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Magda Weber</dc:creator>
  <cp:lastModifiedBy>Jenna Gockel</cp:lastModifiedBy>
  <cp:revision>4</cp:revision>
  <dcterms:created xsi:type="dcterms:W3CDTF">2025-11-07T11:26:07Z</dcterms:created>
  <dcterms:modified xsi:type="dcterms:W3CDTF">2025-11-19T11:09:24Z</dcterms:modified>
</cp:coreProperties>
</file>