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6" r:id="rId1"/>
  </p:sldMasterIdLst>
  <p:notesMasterIdLst>
    <p:notesMasterId r:id="rId6"/>
  </p:notesMasterIdLst>
  <p:sldIdLst>
    <p:sldId id="324" r:id="rId2"/>
    <p:sldId id="325" r:id="rId3"/>
    <p:sldId id="326" r:id="rId4"/>
    <p:sldId id="327" r:id="rId5"/>
  </p:sldIdLst>
  <p:sldSz cx="6858000" cy="9906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Max Gorsler" id="{5B005B9B-D333-45B3-AEF9-528C95CA6649}">
          <p14:sldIdLst>
            <p14:sldId id="324"/>
            <p14:sldId id="325"/>
          </p14:sldIdLst>
        </p14:section>
        <p14:section name="David Jansohn" id="{8FE775C8-9BFB-4A1F-A249-4343DEFEAD41}">
          <p14:sldIdLst>
            <p14:sldId id="326"/>
            <p14:sldId id="327"/>
          </p14:sldIdLst>
        </p14:section>
      </p14:sectionLst>
    </p:ext>
    <p:ext uri="{EFAFB233-063F-42B5-8137-9DF3F51BA10A}">
      <p15:sldGuideLst xmlns:p15="http://schemas.microsoft.com/office/powerpoint/2012/main">
        <p15:guide id="2" pos="2160" userDrawn="1">
          <p15:clr>
            <a:srgbClr val="A4A3A4"/>
          </p15:clr>
        </p15:guide>
        <p15:guide id="3" pos="170" userDrawn="1">
          <p15:clr>
            <a:srgbClr val="A4A3A4"/>
          </p15:clr>
        </p15:guide>
        <p15:guide id="4" orient="horz" pos="467" userDrawn="1">
          <p15:clr>
            <a:srgbClr val="A4A3A4"/>
          </p15:clr>
        </p15:guide>
        <p15:guide id="6" pos="221" userDrawn="1">
          <p15:clr>
            <a:srgbClr val="A4A3A4"/>
          </p15:clr>
        </p15:guide>
        <p15:guide id="7" orient="horz" pos="139" userDrawn="1">
          <p15:clr>
            <a:srgbClr val="A4A3A4"/>
          </p15:clr>
        </p15:guide>
        <p15:guide id="13" orient="horz" pos="6101" userDrawn="1">
          <p15:clr>
            <a:srgbClr val="A4A3A4"/>
          </p15:clr>
        </p15:guide>
        <p15:guide id="14" pos="4175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E4B2A877-E82F-D3D5-57A5-0DC793660768}" name="Jenna Gockel" initials="JG" userId="S::jenna.gockel@iits-consulting.de::d94d5296-036b-4f4b-8813-ecca081bc4b3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20315"/>
    <a:srgbClr val="C5B358"/>
    <a:srgbClr val="D4AF37"/>
    <a:srgbClr val="9D7F1F"/>
    <a:srgbClr val="262626"/>
    <a:srgbClr val="FFFFFF"/>
    <a:srgbClr val="C6A664"/>
    <a:srgbClr val="F4F4F7"/>
    <a:srgbClr val="F4F4F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BB610D1-54EB-409A-81D5-8E03B7C595C2}" v="8" dt="2025-11-19T11:03:26.49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3828"/>
    <p:restoredTop sz="94677"/>
  </p:normalViewPr>
  <p:slideViewPr>
    <p:cSldViewPr snapToGrid="0">
      <p:cViewPr>
        <p:scale>
          <a:sx n="64" d="100"/>
          <a:sy n="64" d="100"/>
        </p:scale>
        <p:origin x="3288" y="366"/>
      </p:cViewPr>
      <p:guideLst>
        <p:guide pos="2160"/>
        <p:guide pos="170"/>
        <p:guide orient="horz" pos="467"/>
        <p:guide pos="221"/>
        <p:guide orient="horz" pos="139"/>
        <p:guide orient="horz" pos="6101"/>
        <p:guide pos="4175"/>
      </p:guideLst>
    </p:cSldViewPr>
  </p:slideViewPr>
  <p:notesTextViewPr>
    <p:cViewPr>
      <p:scale>
        <a:sx n="55" d="100"/>
        <a:sy n="55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13" Type="http://schemas.microsoft.com/office/2018/10/relationships/authors" Target="author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12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microsoft.com/office/2016/11/relationships/changesInfo" Target="changesInfos/changesInfo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enna Gockel" userId="d94d5296-036b-4f4b-8813-ecca081bc4b3" providerId="ADAL" clId="{D80086AD-2C3E-46D3-A61E-58F7CB237EBE}"/>
    <pc:docChg chg="undo redo custSel addSld delSld modSld sldOrd addSection modSection">
      <pc:chgData name="Jenna Gockel" userId="d94d5296-036b-4f4b-8813-ecca081bc4b3" providerId="ADAL" clId="{D80086AD-2C3E-46D3-A61E-58F7CB237EBE}" dt="2025-11-19T11:03:35.801" v="2661" actId="47"/>
      <pc:docMkLst>
        <pc:docMk/>
      </pc:docMkLst>
      <pc:sldChg chg="addSp delSp modSp del mod">
        <pc:chgData name="Jenna Gockel" userId="d94d5296-036b-4f4b-8813-ecca081bc4b3" providerId="ADAL" clId="{D80086AD-2C3E-46D3-A61E-58F7CB237EBE}" dt="2025-11-19T10:59:08.413" v="2586" actId="47"/>
        <pc:sldMkLst>
          <pc:docMk/>
          <pc:sldMk cId="1302819436" sldId="312"/>
        </pc:sldMkLst>
      </pc:sldChg>
      <pc:sldChg chg="modSp add del mod">
        <pc:chgData name="Jenna Gockel" userId="d94d5296-036b-4f4b-8813-ecca081bc4b3" providerId="ADAL" clId="{D80086AD-2C3E-46D3-A61E-58F7CB237EBE}" dt="2025-11-19T10:59:09.531" v="2587" actId="47"/>
        <pc:sldMkLst>
          <pc:docMk/>
          <pc:sldMk cId="2749093526" sldId="321"/>
        </pc:sldMkLst>
      </pc:sldChg>
      <pc:sldChg chg="delSp modSp add del mod ord">
        <pc:chgData name="Jenna Gockel" userId="d94d5296-036b-4f4b-8813-ecca081bc4b3" providerId="ADAL" clId="{D80086AD-2C3E-46D3-A61E-58F7CB237EBE}" dt="2025-11-19T11:03:35.801" v="2661" actId="47"/>
        <pc:sldMkLst>
          <pc:docMk/>
          <pc:sldMk cId="2419574438" sldId="323"/>
        </pc:sldMkLst>
        <pc:spChg chg="mod">
          <ac:chgData name="Jenna Gockel" userId="d94d5296-036b-4f4b-8813-ecca081bc4b3" providerId="ADAL" clId="{D80086AD-2C3E-46D3-A61E-58F7CB237EBE}" dt="2025-11-17T15:17:41.803" v="2518" actId="14100"/>
          <ac:spMkLst>
            <pc:docMk/>
            <pc:sldMk cId="2419574438" sldId="323"/>
            <ac:spMk id="2" creationId="{8ACC7A14-50C9-A6C9-8F58-7B070C3F8A1F}"/>
          </ac:spMkLst>
        </pc:spChg>
        <pc:spChg chg="mod">
          <ac:chgData name="Jenna Gockel" userId="d94d5296-036b-4f4b-8813-ecca081bc4b3" providerId="ADAL" clId="{D80086AD-2C3E-46D3-A61E-58F7CB237EBE}" dt="2025-11-17T15:01:18.959" v="2380" actId="1036"/>
          <ac:spMkLst>
            <pc:docMk/>
            <pc:sldMk cId="2419574438" sldId="323"/>
            <ac:spMk id="3" creationId="{D03A4814-F6F3-04CA-3665-60317FAADE45}"/>
          </ac:spMkLst>
        </pc:spChg>
        <pc:spChg chg="mod">
          <ac:chgData name="Jenna Gockel" userId="d94d5296-036b-4f4b-8813-ecca081bc4b3" providerId="ADAL" clId="{D80086AD-2C3E-46D3-A61E-58F7CB237EBE}" dt="2025-11-17T15:00:53.892" v="2372" actId="1076"/>
          <ac:spMkLst>
            <pc:docMk/>
            <pc:sldMk cId="2419574438" sldId="323"/>
            <ac:spMk id="6" creationId="{40854D30-C659-B22A-C304-36FF6935BD29}"/>
          </ac:spMkLst>
        </pc:spChg>
        <pc:spChg chg="del mod">
          <ac:chgData name="Jenna Gockel" userId="d94d5296-036b-4f4b-8813-ecca081bc4b3" providerId="ADAL" clId="{D80086AD-2C3E-46D3-A61E-58F7CB237EBE}" dt="2025-11-19T08:20:06.448" v="2519" actId="478"/>
          <ac:spMkLst>
            <pc:docMk/>
            <pc:sldMk cId="2419574438" sldId="323"/>
            <ac:spMk id="10" creationId="{C1A3102B-01DF-91BE-6C34-2B5AE1046E10}"/>
          </ac:spMkLst>
        </pc:spChg>
      </pc:sldChg>
      <pc:sldChg chg="delSp modSp add mod">
        <pc:chgData name="Jenna Gockel" userId="d94d5296-036b-4f4b-8813-ecca081bc4b3" providerId="ADAL" clId="{D80086AD-2C3E-46D3-A61E-58F7CB237EBE}" dt="2025-11-19T11:00:01.156" v="2603" actId="1076"/>
        <pc:sldMkLst>
          <pc:docMk/>
          <pc:sldMk cId="1489790188" sldId="324"/>
        </pc:sldMkLst>
        <pc:spChg chg="mod">
          <ac:chgData name="Jenna Gockel" userId="d94d5296-036b-4f4b-8813-ecca081bc4b3" providerId="ADAL" clId="{D80086AD-2C3E-46D3-A61E-58F7CB237EBE}" dt="2025-11-19T11:00:01.156" v="2603" actId="1076"/>
          <ac:spMkLst>
            <pc:docMk/>
            <pc:sldMk cId="1489790188" sldId="324"/>
            <ac:spMk id="2" creationId="{88AA7578-AF7B-C19B-165F-6B14AAC2B1D0}"/>
          </ac:spMkLst>
        </pc:spChg>
        <pc:spChg chg="mod">
          <ac:chgData name="Jenna Gockel" userId="d94d5296-036b-4f4b-8813-ecca081bc4b3" providerId="ADAL" clId="{D80086AD-2C3E-46D3-A61E-58F7CB237EBE}" dt="2025-11-19T10:59:40.137" v="2601" actId="20577"/>
          <ac:spMkLst>
            <pc:docMk/>
            <pc:sldMk cId="1489790188" sldId="324"/>
            <ac:spMk id="3" creationId="{F8C3AFD5-CBD1-1BA8-7DE8-7262C1CAE218}"/>
          </ac:spMkLst>
        </pc:spChg>
        <pc:spChg chg="mod">
          <ac:chgData name="Jenna Gockel" userId="d94d5296-036b-4f4b-8813-ecca081bc4b3" providerId="ADAL" clId="{D80086AD-2C3E-46D3-A61E-58F7CB237EBE}" dt="2025-11-17T15:12:49.831" v="2488" actId="34135"/>
          <ac:spMkLst>
            <pc:docMk/>
            <pc:sldMk cId="1489790188" sldId="324"/>
            <ac:spMk id="6" creationId="{9CFAA373-9413-83C5-6682-A50CD2C635E3}"/>
          </ac:spMkLst>
        </pc:spChg>
        <pc:picChg chg="mod">
          <ac:chgData name="Jenna Gockel" userId="d94d5296-036b-4f4b-8813-ecca081bc4b3" providerId="ADAL" clId="{D80086AD-2C3E-46D3-A61E-58F7CB237EBE}" dt="2025-11-19T10:59:47.905" v="2602" actId="1076"/>
          <ac:picMkLst>
            <pc:docMk/>
            <pc:sldMk cId="1489790188" sldId="324"/>
            <ac:picMk id="8" creationId="{EDC113C9-1EC5-045C-7A56-DBF201C0E40F}"/>
          </ac:picMkLst>
        </pc:picChg>
      </pc:sldChg>
      <pc:sldChg chg="addSp delSp modSp add mod">
        <pc:chgData name="Jenna Gockel" userId="d94d5296-036b-4f4b-8813-ecca081bc4b3" providerId="ADAL" clId="{D80086AD-2C3E-46D3-A61E-58F7CB237EBE}" dt="2025-11-19T11:01:24.469" v="2624" actId="1036"/>
        <pc:sldMkLst>
          <pc:docMk/>
          <pc:sldMk cId="3546860729" sldId="325"/>
        </pc:sldMkLst>
        <pc:spChg chg="mod">
          <ac:chgData name="Jenna Gockel" userId="d94d5296-036b-4f4b-8813-ecca081bc4b3" providerId="ADAL" clId="{D80086AD-2C3E-46D3-A61E-58F7CB237EBE}" dt="2025-11-19T11:00:34.893" v="2612" actId="207"/>
          <ac:spMkLst>
            <pc:docMk/>
            <pc:sldMk cId="3546860729" sldId="325"/>
            <ac:spMk id="2" creationId="{355B5DAF-537B-670D-AF38-B324C1A3EAE9}"/>
          </ac:spMkLst>
        </pc:spChg>
        <pc:spChg chg="mod">
          <ac:chgData name="Jenna Gockel" userId="d94d5296-036b-4f4b-8813-ecca081bc4b3" providerId="ADAL" clId="{D80086AD-2C3E-46D3-A61E-58F7CB237EBE}" dt="2025-11-19T11:01:24.469" v="2624" actId="1036"/>
          <ac:spMkLst>
            <pc:docMk/>
            <pc:sldMk cId="3546860729" sldId="325"/>
            <ac:spMk id="3" creationId="{3E5864C0-6D75-42AC-3847-73481A21622A}"/>
          </ac:spMkLst>
        </pc:spChg>
        <pc:spChg chg="add del mod">
          <ac:chgData name="Jenna Gockel" userId="d94d5296-036b-4f4b-8813-ecca081bc4b3" providerId="ADAL" clId="{D80086AD-2C3E-46D3-A61E-58F7CB237EBE}" dt="2025-11-19T11:00:56.323" v="2619" actId="14100"/>
          <ac:spMkLst>
            <pc:docMk/>
            <pc:sldMk cId="3546860729" sldId="325"/>
            <ac:spMk id="6" creationId="{C181BCB6-E702-974C-28FB-9E6147020FA7}"/>
          </ac:spMkLst>
        </pc:spChg>
        <pc:picChg chg="mod">
          <ac:chgData name="Jenna Gockel" userId="d94d5296-036b-4f4b-8813-ecca081bc4b3" providerId="ADAL" clId="{D80086AD-2C3E-46D3-A61E-58F7CB237EBE}" dt="2025-11-19T11:01:10.350" v="2620" actId="1076"/>
          <ac:picMkLst>
            <pc:docMk/>
            <pc:sldMk cId="3546860729" sldId="325"/>
            <ac:picMk id="8" creationId="{8DC8A9E3-3533-F57D-22B3-5A03F1F8FC6A}"/>
          </ac:picMkLst>
        </pc:picChg>
      </pc:sldChg>
      <pc:sldChg chg="modSp add mod">
        <pc:chgData name="Jenna Gockel" userId="d94d5296-036b-4f4b-8813-ecca081bc4b3" providerId="ADAL" clId="{D80086AD-2C3E-46D3-A61E-58F7CB237EBE}" dt="2025-11-19T11:03:15.669" v="2657" actId="121"/>
        <pc:sldMkLst>
          <pc:docMk/>
          <pc:sldMk cId="4162246096" sldId="326"/>
        </pc:sldMkLst>
        <pc:spChg chg="mod">
          <ac:chgData name="Jenna Gockel" userId="d94d5296-036b-4f4b-8813-ecca081bc4b3" providerId="ADAL" clId="{D80086AD-2C3E-46D3-A61E-58F7CB237EBE}" dt="2025-11-19T11:03:15.669" v="2657" actId="121"/>
          <ac:spMkLst>
            <pc:docMk/>
            <pc:sldMk cId="4162246096" sldId="326"/>
            <ac:spMk id="2" creationId="{E6BEB4C3-333A-6EF7-1C86-3611AE423D9F}"/>
          </ac:spMkLst>
        </pc:spChg>
      </pc:sldChg>
      <pc:sldChg chg="addSp delSp modSp add mod">
        <pc:chgData name="Jenna Gockel" userId="d94d5296-036b-4f4b-8813-ecca081bc4b3" providerId="ADAL" clId="{D80086AD-2C3E-46D3-A61E-58F7CB237EBE}" dt="2025-11-19T11:03:28.656" v="2660" actId="207"/>
        <pc:sldMkLst>
          <pc:docMk/>
          <pc:sldMk cId="2597239446" sldId="327"/>
        </pc:sldMkLst>
        <pc:spChg chg="del">
          <ac:chgData name="Jenna Gockel" userId="d94d5296-036b-4f4b-8813-ecca081bc4b3" providerId="ADAL" clId="{D80086AD-2C3E-46D3-A61E-58F7CB237EBE}" dt="2025-11-19T11:03:26.084" v="2658" actId="478"/>
          <ac:spMkLst>
            <pc:docMk/>
            <pc:sldMk cId="2597239446" sldId="327"/>
            <ac:spMk id="2" creationId="{BA9D8DE4-9306-7C53-5CEF-7BDB713CCCC3}"/>
          </ac:spMkLst>
        </pc:spChg>
        <pc:spChg chg="add mod">
          <ac:chgData name="Jenna Gockel" userId="d94d5296-036b-4f4b-8813-ecca081bc4b3" providerId="ADAL" clId="{D80086AD-2C3E-46D3-A61E-58F7CB237EBE}" dt="2025-11-19T11:03:28.656" v="2660" actId="207"/>
          <ac:spMkLst>
            <pc:docMk/>
            <pc:sldMk cId="2597239446" sldId="327"/>
            <ac:spMk id="4" creationId="{40E48A98-9C29-35D6-7245-0067549679C1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645841F-5F46-5942-ABB3-150F31D369F4}" type="datetimeFigureOut">
              <a:rPr lang="de-DE" smtClean="0"/>
              <a:t>19.11.2025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2360613" y="1143000"/>
            <a:ext cx="21367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0315D6E-884B-2D43-BE68-A0B4DDA54A6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674658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de-DE"/>
              <a:t>Master-Untertitelformat bearbeiten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DFDA-77C8-E545-92F7-065E9274C851}" type="datetimeFigureOut">
              <a:rPr lang="de-DE" smtClean="0"/>
              <a:t>19.11.2025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B1B362-8A26-E44D-9A6F-0432FC643C3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875555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DFDA-77C8-E545-92F7-065E9274C851}" type="datetimeFigureOut">
              <a:rPr lang="de-DE" smtClean="0"/>
              <a:t>19.11.2025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B1B362-8A26-E44D-9A6F-0432FC643C3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482376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DFDA-77C8-E545-92F7-065E9274C851}" type="datetimeFigureOut">
              <a:rPr lang="de-DE" smtClean="0"/>
              <a:t>19.11.2025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B1B362-8A26-E44D-9A6F-0432FC643C3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6901011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eck 5">
            <a:extLst>
              <a:ext uri="{FF2B5EF4-FFF2-40B4-BE49-F238E27FC236}">
                <a16:creationId xmlns:a16="http://schemas.microsoft.com/office/drawing/2014/main" id="{2A5F9892-3DFF-B9A6-6332-D7CE7F3F162D}"/>
              </a:ext>
            </a:extLst>
          </p:cNvPr>
          <p:cNvSpPr/>
          <p:nvPr userDrawn="1"/>
        </p:nvSpPr>
        <p:spPr>
          <a:xfrm>
            <a:off x="91440" y="220134"/>
            <a:ext cx="6669405" cy="9465733"/>
          </a:xfrm>
          <a:prstGeom prst="rect">
            <a:avLst/>
          </a:prstGeom>
          <a:solidFill>
            <a:schemeClr val="accent2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013"/>
          </a:p>
        </p:txBody>
      </p:sp>
    </p:spTree>
    <p:extLst>
      <p:ext uri="{BB962C8B-B14F-4D97-AF65-F5344CB8AC3E}">
        <p14:creationId xmlns:p14="http://schemas.microsoft.com/office/powerpoint/2010/main" val="307071947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120" userDrawn="1">
          <p15:clr>
            <a:srgbClr val="FBAE40"/>
          </p15:clr>
        </p15:guide>
        <p15:guide id="2" pos="2160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eck 5">
            <a:extLst>
              <a:ext uri="{FF2B5EF4-FFF2-40B4-BE49-F238E27FC236}">
                <a16:creationId xmlns:a16="http://schemas.microsoft.com/office/drawing/2014/main" id="{2A5F9892-3DFF-B9A6-6332-D7CE7F3F162D}"/>
              </a:ext>
            </a:extLst>
          </p:cNvPr>
          <p:cNvSpPr/>
          <p:nvPr userDrawn="1"/>
        </p:nvSpPr>
        <p:spPr>
          <a:xfrm>
            <a:off x="91440" y="220134"/>
            <a:ext cx="6669405" cy="946573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013"/>
          </a:p>
        </p:txBody>
      </p:sp>
    </p:spTree>
    <p:extLst>
      <p:ext uri="{BB962C8B-B14F-4D97-AF65-F5344CB8AC3E}">
        <p14:creationId xmlns:p14="http://schemas.microsoft.com/office/powerpoint/2010/main" val="14811938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DFDA-77C8-E545-92F7-065E9274C851}" type="datetimeFigureOut">
              <a:rPr lang="de-DE" smtClean="0"/>
              <a:t>19.11.2025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B1B362-8A26-E44D-9A6F-0432FC643C3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497394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82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82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DFDA-77C8-E545-92F7-065E9274C851}" type="datetimeFigureOut">
              <a:rPr lang="de-DE" smtClean="0"/>
              <a:t>19.11.2025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B1B362-8A26-E44D-9A6F-0432FC643C3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5782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DFDA-77C8-E545-92F7-065E9274C851}" type="datetimeFigureOut">
              <a:rPr lang="de-DE" smtClean="0"/>
              <a:t>19.11.2025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B1B362-8A26-E44D-9A6F-0432FC643C3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288812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DFDA-77C8-E545-92F7-065E9274C851}" type="datetimeFigureOut">
              <a:rPr lang="de-DE" smtClean="0"/>
              <a:t>19.11.2025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B1B362-8A26-E44D-9A6F-0432FC643C3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68681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DFDA-77C8-E545-92F7-065E9274C851}" type="datetimeFigureOut">
              <a:rPr lang="de-DE" smtClean="0"/>
              <a:t>19.11.2025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B1B362-8A26-E44D-9A6F-0432FC643C3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519979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DFDA-77C8-E545-92F7-065E9274C851}" type="datetimeFigureOut">
              <a:rPr lang="de-DE" smtClean="0"/>
              <a:t>19.11.2025</a:t>
            </a:fld>
            <a:endParaRPr lang="de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B1B362-8A26-E44D-9A6F-0432FC643C3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426692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DFDA-77C8-E545-92F7-065E9274C851}" type="datetimeFigureOut">
              <a:rPr lang="de-DE" smtClean="0"/>
              <a:t>19.11.2025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B1B362-8A26-E44D-9A6F-0432FC643C3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735217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de-DE"/>
              <a:t>Bild durch Klicken auf Symbol hinzufügen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DFDA-77C8-E545-92F7-065E9274C851}" type="datetimeFigureOut">
              <a:rPr lang="de-DE" smtClean="0"/>
              <a:t>19.11.2025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B1B362-8A26-E44D-9A6F-0432FC643C3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15071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237DFDA-77C8-E545-92F7-065E9274C851}" type="datetimeFigureOut">
              <a:rPr lang="de-DE" smtClean="0"/>
              <a:t>19.11.2025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8B1B362-8A26-E44D-9A6F-0432FC643C3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783771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  <p:sldLayoutId id="2147483684" r:id="rId12"/>
    <p:sldLayoutId id="2147483685" r:id="rId13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87DCAF-4D0B-ACC1-D624-602CECEC29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eck 5">
            <a:extLst>
              <a:ext uri="{FF2B5EF4-FFF2-40B4-BE49-F238E27FC236}">
                <a16:creationId xmlns:a16="http://schemas.microsoft.com/office/drawing/2014/main" id="{9CFAA373-9413-83C5-6682-A50CD2C635E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-914400"/>
            <a:ext cx="6858000" cy="10922696"/>
          </a:xfrm>
          <a:prstGeom prst="rect">
            <a:avLst/>
          </a:prstGeom>
          <a:solidFill>
            <a:srgbClr val="02031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5358" algn="ctr"/>
            <a:endParaRPr lang="de-DE" sz="1013" b="1" spc="28" dirty="0">
              <a:solidFill>
                <a:schemeClr val="bg1"/>
              </a:solidFill>
              <a:latin typeface="Segoe UI Black" panose="020B0A02040204020203" pitchFamily="34" charset="0"/>
              <a:ea typeface="Segoe UI Black" panose="020B0A02040204020203" pitchFamily="34" charset="0"/>
            </a:endParaRP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EDC113C9-1EC5-045C-7A56-DBF201C0E40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953735" y="3166688"/>
            <a:ext cx="1575027" cy="553645"/>
          </a:xfrm>
          <a:prstGeom prst="rect">
            <a:avLst/>
          </a:prstGeom>
        </p:spPr>
      </p:pic>
      <p:sp>
        <p:nvSpPr>
          <p:cNvPr id="2" name="Textfeld 1">
            <a:extLst>
              <a:ext uri="{FF2B5EF4-FFF2-40B4-BE49-F238E27FC236}">
                <a16:creationId xmlns:a16="http://schemas.microsoft.com/office/drawing/2014/main" id="{88AA7578-AF7B-C19B-165F-6B14AAC2B1D0}"/>
              </a:ext>
            </a:extLst>
          </p:cNvPr>
          <p:cNvSpPr txBox="1"/>
          <p:nvPr/>
        </p:nvSpPr>
        <p:spPr>
          <a:xfrm>
            <a:off x="4340269" y="8908864"/>
            <a:ext cx="2517731" cy="646331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marL="5358"/>
            <a:r>
              <a:rPr lang="fr-FR" sz="1200" b="1" spc="28" dirty="0">
                <a:solidFill>
                  <a:schemeClr val="bg1"/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Max </a:t>
            </a:r>
            <a:r>
              <a:rPr lang="fr-FR" sz="1200" b="1" spc="28" dirty="0" err="1">
                <a:solidFill>
                  <a:schemeClr val="bg1"/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Gorsler</a:t>
            </a:r>
            <a:endParaRPr lang="fr-FR" sz="1200" b="1" spc="28" dirty="0">
              <a:solidFill>
                <a:schemeClr val="bg1"/>
              </a:solidFill>
              <a:latin typeface="Segoe UI" panose="020B0502040204020203" pitchFamily="34" charset="0"/>
              <a:ea typeface="Segoe UI Black" panose="020B0A02040204020203" pitchFamily="34" charset="0"/>
              <a:cs typeface="Segoe UI" panose="020B0502040204020203" pitchFamily="34" charset="0"/>
            </a:endParaRPr>
          </a:p>
          <a:p>
            <a:pPr marL="5358"/>
            <a:r>
              <a:rPr lang="fr-FR" sz="1200" spc="28" dirty="0">
                <a:solidFill>
                  <a:schemeClr val="bg1"/>
                </a:solidFill>
                <a:latin typeface="Segoe UI Light" panose="020B05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max.gorsler@mxd-advisory.com</a:t>
            </a:r>
          </a:p>
          <a:p>
            <a:pPr marL="5358"/>
            <a:r>
              <a:rPr lang="fr-FR" sz="1200" spc="28" dirty="0">
                <a:solidFill>
                  <a:schemeClr val="bg1"/>
                </a:solidFill>
                <a:latin typeface="Segoe UI Light" panose="020B05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+49 1517 18469801</a:t>
            </a: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F8C3AFD5-CBD1-1BA8-7DE8-7262C1CAE218}"/>
              </a:ext>
            </a:extLst>
          </p:cNvPr>
          <p:cNvSpPr txBox="1"/>
          <p:nvPr/>
        </p:nvSpPr>
        <p:spPr>
          <a:xfrm>
            <a:off x="1837673" y="3962173"/>
            <a:ext cx="318265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358"/>
            <a:r>
              <a:rPr lang="de-DE" sz="1600" spc="28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Positionstitel: 		Finance </a:t>
            </a:r>
            <a:r>
              <a:rPr lang="de-DE" sz="1600" spc="28" dirty="0" err="1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xyz</a:t>
            </a:r>
            <a:endParaRPr lang="de-DE" sz="1600" spc="28" dirty="0">
              <a:solidFill>
                <a:schemeClr val="bg1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  <a:p>
            <a:pPr marL="5358"/>
            <a:r>
              <a:rPr lang="de-DE" sz="1600" spc="28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Qualifikationsprofil: 	01234567</a:t>
            </a:r>
          </a:p>
        </p:txBody>
      </p:sp>
    </p:spTree>
    <p:extLst>
      <p:ext uri="{BB962C8B-B14F-4D97-AF65-F5344CB8AC3E}">
        <p14:creationId xmlns:p14="http://schemas.microsoft.com/office/powerpoint/2010/main" val="14897901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B41133-EC42-4455-02EB-997111A3DF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eck 5">
            <a:extLst>
              <a:ext uri="{FF2B5EF4-FFF2-40B4-BE49-F238E27FC236}">
                <a16:creationId xmlns:a16="http://schemas.microsoft.com/office/drawing/2014/main" id="{C181BCB6-E702-974C-28FB-9E6147020FA7}"/>
              </a:ext>
            </a:extLst>
          </p:cNvPr>
          <p:cNvSpPr>
            <a:spLocks/>
          </p:cNvSpPr>
          <p:nvPr/>
        </p:nvSpPr>
        <p:spPr>
          <a:xfrm>
            <a:off x="1837674" y="2978331"/>
            <a:ext cx="1793800" cy="888275"/>
          </a:xfrm>
          <a:prstGeom prst="rect">
            <a:avLst/>
          </a:prstGeom>
          <a:solidFill>
            <a:srgbClr val="02031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5358" algn="ctr"/>
            <a:endParaRPr lang="de-DE" sz="1013" b="1" spc="28" dirty="0">
              <a:solidFill>
                <a:schemeClr val="bg1"/>
              </a:solidFill>
              <a:latin typeface="Segoe UI Black" panose="020B0A02040204020203" pitchFamily="34" charset="0"/>
              <a:ea typeface="Segoe UI Black" panose="020B0A02040204020203" pitchFamily="34" charset="0"/>
            </a:endParaRP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8DC8A9E3-3533-F57D-22B3-5A03F1F8FC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947060" y="3145645"/>
            <a:ext cx="1575027" cy="553645"/>
          </a:xfrm>
          <a:prstGeom prst="rect">
            <a:avLst/>
          </a:prstGeom>
        </p:spPr>
      </p:pic>
      <p:sp>
        <p:nvSpPr>
          <p:cNvPr id="2" name="Textfeld 1">
            <a:extLst>
              <a:ext uri="{FF2B5EF4-FFF2-40B4-BE49-F238E27FC236}">
                <a16:creationId xmlns:a16="http://schemas.microsoft.com/office/drawing/2014/main" id="{355B5DAF-537B-670D-AF38-B324C1A3EAE9}"/>
              </a:ext>
            </a:extLst>
          </p:cNvPr>
          <p:cNvSpPr txBox="1"/>
          <p:nvPr/>
        </p:nvSpPr>
        <p:spPr>
          <a:xfrm>
            <a:off x="4340269" y="8908864"/>
            <a:ext cx="2517731" cy="646331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marL="5358"/>
            <a:r>
              <a:rPr lang="fr-FR" sz="1200" b="1" spc="28" dirty="0">
                <a:solidFill>
                  <a:srgbClr val="020315"/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Max </a:t>
            </a:r>
            <a:r>
              <a:rPr lang="fr-FR" sz="1200" b="1" spc="28" dirty="0" err="1">
                <a:solidFill>
                  <a:srgbClr val="020315"/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Gorsler</a:t>
            </a:r>
            <a:endParaRPr lang="fr-FR" sz="1200" b="1" spc="28" dirty="0">
              <a:solidFill>
                <a:srgbClr val="020315"/>
              </a:solidFill>
              <a:latin typeface="Segoe UI" panose="020B0502040204020203" pitchFamily="34" charset="0"/>
              <a:ea typeface="Segoe UI Black" panose="020B0A02040204020203" pitchFamily="34" charset="0"/>
              <a:cs typeface="Segoe UI" panose="020B0502040204020203" pitchFamily="34" charset="0"/>
            </a:endParaRPr>
          </a:p>
          <a:p>
            <a:pPr marL="5358"/>
            <a:r>
              <a:rPr lang="fr-FR" sz="1200" spc="28" dirty="0">
                <a:solidFill>
                  <a:srgbClr val="020315"/>
                </a:solidFill>
                <a:latin typeface="Segoe UI Light" panose="020B05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max.gorsler@mxd-advisory.com</a:t>
            </a:r>
          </a:p>
          <a:p>
            <a:pPr marL="5358"/>
            <a:r>
              <a:rPr lang="fr-FR" sz="1200" spc="28" dirty="0">
                <a:solidFill>
                  <a:srgbClr val="020315"/>
                </a:solidFill>
                <a:latin typeface="Segoe UI Light" panose="020B05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+49 1517 18469801</a:t>
            </a: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3E5864C0-6D75-42AC-3847-73481A21622A}"/>
              </a:ext>
            </a:extLst>
          </p:cNvPr>
          <p:cNvSpPr txBox="1"/>
          <p:nvPr/>
        </p:nvSpPr>
        <p:spPr>
          <a:xfrm>
            <a:off x="1837673" y="4022133"/>
            <a:ext cx="318265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358"/>
            <a:r>
              <a:rPr lang="de-DE" sz="1600" spc="28" dirty="0">
                <a:solidFill>
                  <a:srgbClr val="020315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Positionstitel: 		Finance </a:t>
            </a:r>
            <a:r>
              <a:rPr lang="de-DE" sz="1600" spc="28" dirty="0" err="1">
                <a:solidFill>
                  <a:srgbClr val="020315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xyz</a:t>
            </a:r>
            <a:endParaRPr lang="de-DE" sz="1600" spc="28" dirty="0">
              <a:solidFill>
                <a:srgbClr val="020315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  <a:p>
            <a:pPr marL="5358"/>
            <a:r>
              <a:rPr lang="de-DE" sz="1600" spc="28" dirty="0">
                <a:solidFill>
                  <a:srgbClr val="020315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Qualifikationsprofil: 	01234567</a:t>
            </a:r>
          </a:p>
        </p:txBody>
      </p:sp>
    </p:spTree>
    <p:extLst>
      <p:ext uri="{BB962C8B-B14F-4D97-AF65-F5344CB8AC3E}">
        <p14:creationId xmlns:p14="http://schemas.microsoft.com/office/powerpoint/2010/main" val="35468607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3833F4-C865-E68A-11BC-B79B634D3A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eck 5">
            <a:extLst>
              <a:ext uri="{FF2B5EF4-FFF2-40B4-BE49-F238E27FC236}">
                <a16:creationId xmlns:a16="http://schemas.microsoft.com/office/drawing/2014/main" id="{422E4090-98C2-F4F7-6BAA-D4B5411A2B7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-914400"/>
            <a:ext cx="6858000" cy="10922696"/>
          </a:xfrm>
          <a:prstGeom prst="rect">
            <a:avLst/>
          </a:prstGeom>
          <a:solidFill>
            <a:srgbClr val="02031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5358" algn="ctr"/>
            <a:endParaRPr lang="de-DE" sz="1013" b="1" spc="28" dirty="0">
              <a:solidFill>
                <a:schemeClr val="bg1"/>
              </a:solidFill>
              <a:latin typeface="Segoe UI Black" panose="020B0A02040204020203" pitchFamily="34" charset="0"/>
              <a:ea typeface="Segoe UI Black" panose="020B0A02040204020203" pitchFamily="34" charset="0"/>
            </a:endParaRP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6523982B-1E88-2AE1-CAF7-149BD9F8B76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953735" y="3166688"/>
            <a:ext cx="1575027" cy="553645"/>
          </a:xfrm>
          <a:prstGeom prst="rect">
            <a:avLst/>
          </a:prstGeom>
        </p:spPr>
      </p:pic>
      <p:sp>
        <p:nvSpPr>
          <p:cNvPr id="2" name="Textfeld 1">
            <a:extLst>
              <a:ext uri="{FF2B5EF4-FFF2-40B4-BE49-F238E27FC236}">
                <a16:creationId xmlns:a16="http://schemas.microsoft.com/office/drawing/2014/main" id="{E6BEB4C3-333A-6EF7-1C86-3611AE423D9F}"/>
              </a:ext>
            </a:extLst>
          </p:cNvPr>
          <p:cNvSpPr txBox="1"/>
          <p:nvPr/>
        </p:nvSpPr>
        <p:spPr>
          <a:xfrm>
            <a:off x="4055459" y="8908864"/>
            <a:ext cx="2870000" cy="646331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marL="5358"/>
            <a:r>
              <a:rPr lang="sv-SE" sz="1200" b="1" spc="28" dirty="0">
                <a:solidFill>
                  <a:schemeClr val="bg1"/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David Jansohn</a:t>
            </a:r>
          </a:p>
          <a:p>
            <a:pPr marL="5358"/>
            <a:r>
              <a:rPr lang="sv-SE" sz="1200" spc="28" dirty="0">
                <a:solidFill>
                  <a:schemeClr val="bg1"/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david.jansohn@mxd-advisory.com</a:t>
            </a:r>
          </a:p>
          <a:p>
            <a:pPr marL="5358"/>
            <a:r>
              <a:rPr lang="sv-SE" sz="1200" spc="28" dirty="0">
                <a:solidFill>
                  <a:schemeClr val="bg1"/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+49 1517 2138493</a:t>
            </a: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2F847C36-6FF7-42F7-E643-4B0393560FB1}"/>
              </a:ext>
            </a:extLst>
          </p:cNvPr>
          <p:cNvSpPr txBox="1"/>
          <p:nvPr/>
        </p:nvSpPr>
        <p:spPr>
          <a:xfrm>
            <a:off x="1837673" y="3962173"/>
            <a:ext cx="318265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358"/>
            <a:r>
              <a:rPr lang="de-DE" sz="1600" spc="28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Positionstitel: 		Finance </a:t>
            </a:r>
            <a:r>
              <a:rPr lang="de-DE" sz="1600" spc="28" dirty="0" err="1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xyz</a:t>
            </a:r>
            <a:endParaRPr lang="de-DE" sz="1600" spc="28" dirty="0">
              <a:solidFill>
                <a:schemeClr val="bg1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  <a:p>
            <a:pPr marL="5358"/>
            <a:r>
              <a:rPr lang="de-DE" sz="1600" spc="28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Qualifikationsprofil: 	01234567</a:t>
            </a:r>
          </a:p>
        </p:txBody>
      </p:sp>
    </p:spTree>
    <p:extLst>
      <p:ext uri="{BB962C8B-B14F-4D97-AF65-F5344CB8AC3E}">
        <p14:creationId xmlns:p14="http://schemas.microsoft.com/office/powerpoint/2010/main" val="41622460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DE25C2-E1EC-722E-0BA4-8FD557649F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eck 5">
            <a:extLst>
              <a:ext uri="{FF2B5EF4-FFF2-40B4-BE49-F238E27FC236}">
                <a16:creationId xmlns:a16="http://schemas.microsoft.com/office/drawing/2014/main" id="{D00ABD49-17D8-786B-E088-2F412BFDF626}"/>
              </a:ext>
            </a:extLst>
          </p:cNvPr>
          <p:cNvSpPr>
            <a:spLocks/>
          </p:cNvSpPr>
          <p:nvPr/>
        </p:nvSpPr>
        <p:spPr>
          <a:xfrm>
            <a:off x="1837674" y="2978331"/>
            <a:ext cx="1793800" cy="888275"/>
          </a:xfrm>
          <a:prstGeom prst="rect">
            <a:avLst/>
          </a:prstGeom>
          <a:solidFill>
            <a:srgbClr val="02031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5358" algn="ctr"/>
            <a:endParaRPr lang="de-DE" sz="1013" b="1" spc="28" dirty="0">
              <a:solidFill>
                <a:schemeClr val="bg1"/>
              </a:solidFill>
              <a:latin typeface="Segoe UI Black" panose="020B0A02040204020203" pitchFamily="34" charset="0"/>
              <a:ea typeface="Segoe UI Black" panose="020B0A02040204020203" pitchFamily="34" charset="0"/>
            </a:endParaRP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C30824E9-FEB2-1619-C040-C35C29D884B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947060" y="3145645"/>
            <a:ext cx="1575027" cy="553645"/>
          </a:xfrm>
          <a:prstGeom prst="rect">
            <a:avLst/>
          </a:prstGeom>
        </p:spPr>
      </p:pic>
      <p:sp>
        <p:nvSpPr>
          <p:cNvPr id="3" name="Textfeld 2">
            <a:extLst>
              <a:ext uri="{FF2B5EF4-FFF2-40B4-BE49-F238E27FC236}">
                <a16:creationId xmlns:a16="http://schemas.microsoft.com/office/drawing/2014/main" id="{76034952-5AC5-08A9-9A1F-066CDC591DD6}"/>
              </a:ext>
            </a:extLst>
          </p:cNvPr>
          <p:cNvSpPr txBox="1"/>
          <p:nvPr/>
        </p:nvSpPr>
        <p:spPr>
          <a:xfrm>
            <a:off x="1837673" y="4022133"/>
            <a:ext cx="318265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358"/>
            <a:r>
              <a:rPr lang="de-DE" sz="1600" spc="28" dirty="0">
                <a:solidFill>
                  <a:srgbClr val="020315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Positionstitel: 		Finance </a:t>
            </a:r>
            <a:r>
              <a:rPr lang="de-DE" sz="1600" spc="28" dirty="0" err="1">
                <a:solidFill>
                  <a:srgbClr val="020315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xyz</a:t>
            </a:r>
            <a:endParaRPr lang="de-DE" sz="1600" spc="28" dirty="0">
              <a:solidFill>
                <a:srgbClr val="020315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  <a:p>
            <a:pPr marL="5358"/>
            <a:r>
              <a:rPr lang="de-DE" sz="1600" spc="28" dirty="0">
                <a:solidFill>
                  <a:srgbClr val="020315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Qualifikationsprofil: 	01234567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40E48A98-9C29-35D6-7245-0067549679C1}"/>
              </a:ext>
            </a:extLst>
          </p:cNvPr>
          <p:cNvSpPr txBox="1"/>
          <p:nvPr/>
        </p:nvSpPr>
        <p:spPr>
          <a:xfrm>
            <a:off x="4055459" y="8908864"/>
            <a:ext cx="2870000" cy="646331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marL="5358"/>
            <a:r>
              <a:rPr lang="sv-SE" sz="1200" b="1" spc="28" dirty="0">
                <a:solidFill>
                  <a:srgbClr val="020315"/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David Jansohn</a:t>
            </a:r>
          </a:p>
          <a:p>
            <a:pPr marL="5358"/>
            <a:r>
              <a:rPr lang="sv-SE" sz="1200" spc="28" dirty="0">
                <a:solidFill>
                  <a:srgbClr val="020315"/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david.jansohn@mxd-advisory.com</a:t>
            </a:r>
          </a:p>
          <a:p>
            <a:pPr marL="5358"/>
            <a:r>
              <a:rPr lang="sv-SE" sz="1200" spc="28" dirty="0">
                <a:solidFill>
                  <a:srgbClr val="020315"/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+49 1517 2138493</a:t>
            </a:r>
          </a:p>
        </p:txBody>
      </p:sp>
    </p:spTree>
    <p:extLst>
      <p:ext uri="{BB962C8B-B14F-4D97-AF65-F5344CB8AC3E}">
        <p14:creationId xmlns:p14="http://schemas.microsoft.com/office/powerpoint/2010/main" val="259723944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92</Words>
  <Application>Microsoft Office PowerPoint</Application>
  <PresentationFormat>A4-Papier (210 x 297 mm)</PresentationFormat>
  <Paragraphs>20</Paragraphs>
  <Slides>4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6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4</vt:i4>
      </vt:variant>
    </vt:vector>
  </HeadingPairs>
  <TitlesOfParts>
    <vt:vector size="11" baseType="lpstr">
      <vt:lpstr>Aptos</vt:lpstr>
      <vt:lpstr>Aptos Display</vt:lpstr>
      <vt:lpstr>Arial</vt:lpstr>
      <vt:lpstr>Segoe UI</vt:lpstr>
      <vt:lpstr>Segoe UI Black</vt:lpstr>
      <vt:lpstr>Segoe UI Light</vt:lpstr>
      <vt:lpstr>Office</vt:lpstr>
      <vt:lpstr>PowerPoint-Präsentation</vt:lpstr>
      <vt:lpstr>PowerPoint-Präsentation</vt:lpstr>
      <vt:lpstr>PowerPoint-Präsentation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Magda Weber</dc:creator>
  <cp:lastModifiedBy>Jenna Gockel</cp:lastModifiedBy>
  <cp:revision>4</cp:revision>
  <dcterms:created xsi:type="dcterms:W3CDTF">2025-11-07T11:26:07Z</dcterms:created>
  <dcterms:modified xsi:type="dcterms:W3CDTF">2025-11-19T11:03:43Z</dcterms:modified>
</cp:coreProperties>
</file>